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6"/>
  </p:notesMasterIdLst>
  <p:sldIdLst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848C-96E0-B04B-BA1D-399F0D12AC17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29ADA-8B90-5040-AD0A-F65838F7B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7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5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E552AA-9734-3646-8903-F174E2ECF17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28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53F445-514F-904D-A079-E3F838358A12}" type="slidenum">
              <a:rPr lang="en-US" sz="1200">
                <a:solidFill>
                  <a:srgbClr val="000000"/>
                </a:solidFill>
                <a:latin typeface="Times New Roman" charset="0"/>
              </a:rPr>
              <a:pPr eaLnBrk="1" hangingPunct="1"/>
              <a:t>3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7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164BD-FBC9-954F-9CE6-F84F449A03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2D27A-6542-EA41-8CA4-47785FBD0F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5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902D-EEB6-3949-8D10-C607D76DF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76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2200"/>
            <a:ext cx="8305800" cy="1295400"/>
            <a:chOff x="288" y="192"/>
            <a:chExt cx="5232" cy="816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288" y="19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000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16" y="21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auto">
            <a:xfrm>
              <a:off x="456" y="245"/>
              <a:ext cx="4896" cy="124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44" y="0"/>
                </a:cxn>
                <a:cxn ang="0">
                  <a:pos x="4712" y="0"/>
                </a:cxn>
                <a:cxn ang="0">
                  <a:pos x="4952" y="144"/>
                </a:cxn>
                <a:cxn ang="0">
                  <a:pos x="0" y="139"/>
                </a:cxn>
              </a:cxnLst>
              <a:rect l="0" t="0" r="r" b="b"/>
              <a:pathLst>
                <a:path w="4952" h="166">
                  <a:moveTo>
                    <a:pt x="0" y="139"/>
                  </a:moveTo>
                  <a:cubicBezTo>
                    <a:pt x="28" y="55"/>
                    <a:pt x="152" y="2"/>
                    <a:pt x="244" y="0"/>
                  </a:cubicBezTo>
                  <a:lnTo>
                    <a:pt x="4712" y="0"/>
                  </a:lnTo>
                  <a:cubicBezTo>
                    <a:pt x="4800" y="8"/>
                    <a:pt x="4944" y="62"/>
                    <a:pt x="4952" y="144"/>
                  </a:cubicBezTo>
                  <a:cubicBezTo>
                    <a:pt x="4167" y="166"/>
                    <a:pt x="0" y="139"/>
                    <a:pt x="0" y="1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58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10"/>
            <p:cNvSpPr>
              <a:spLocks/>
            </p:cNvSpPr>
            <p:nvPr userDrawn="1"/>
          </p:nvSpPr>
          <p:spPr bwMode="auto">
            <a:xfrm>
              <a:off x="450" y="342"/>
              <a:ext cx="4902" cy="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6" y="98"/>
                </a:cxn>
                <a:cxn ang="0">
                  <a:pos x="4770" y="84"/>
                </a:cxn>
                <a:cxn ang="0">
                  <a:pos x="4902" y="6"/>
                </a:cxn>
                <a:cxn ang="0">
                  <a:pos x="6" y="0"/>
                </a:cxn>
              </a:cxnLst>
              <a:rect l="0" t="0" r="r" b="b"/>
              <a:pathLst>
                <a:path w="4902" h="98">
                  <a:moveTo>
                    <a:pt x="6" y="0"/>
                  </a:moveTo>
                  <a:cubicBezTo>
                    <a:pt x="0" y="72"/>
                    <a:pt x="45" y="97"/>
                    <a:pt x="136" y="98"/>
                  </a:cubicBezTo>
                  <a:lnTo>
                    <a:pt x="4770" y="84"/>
                  </a:lnTo>
                  <a:cubicBezTo>
                    <a:pt x="4857" y="80"/>
                    <a:pt x="4897" y="65"/>
                    <a:pt x="4902" y="6"/>
                  </a:cubicBezTo>
                  <a:lnTo>
                    <a:pt x="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auto">
            <a:xfrm flipV="1">
              <a:off x="408" y="672"/>
              <a:ext cx="4989" cy="288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44" y="0"/>
                </a:cxn>
                <a:cxn ang="0">
                  <a:pos x="4712" y="0"/>
                </a:cxn>
                <a:cxn ang="0">
                  <a:pos x="4952" y="144"/>
                </a:cxn>
                <a:cxn ang="0">
                  <a:pos x="0" y="139"/>
                </a:cxn>
              </a:cxnLst>
              <a:rect l="0" t="0" r="r" b="b"/>
              <a:pathLst>
                <a:path w="4952" h="166">
                  <a:moveTo>
                    <a:pt x="0" y="139"/>
                  </a:moveTo>
                  <a:cubicBezTo>
                    <a:pt x="28" y="55"/>
                    <a:pt x="152" y="2"/>
                    <a:pt x="244" y="0"/>
                  </a:cubicBezTo>
                  <a:lnTo>
                    <a:pt x="4712" y="0"/>
                  </a:lnTo>
                  <a:cubicBezTo>
                    <a:pt x="4800" y="8"/>
                    <a:pt x="4944" y="62"/>
                    <a:pt x="4952" y="144"/>
                  </a:cubicBezTo>
                  <a:cubicBezTo>
                    <a:pt x="4167" y="166"/>
                    <a:pt x="0" y="139"/>
                    <a:pt x="0" y="1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01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-111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106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2133600" y="6248400"/>
            <a:ext cx="48768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7B614E3-70B0-BD44-8D3B-566EF8D7ACBE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00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779C0-44A5-8549-A817-6528D29EC589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3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D044-89A6-9A4C-8F20-2BCE2CC3BEFD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82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45170-4154-4543-94A6-C7EFABF1B5E2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95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B172-8A3D-4741-AB61-40FE907AC9FE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00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14633-2CAC-2048-9A3B-923621D6414F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2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B6AE1-D3C0-FE41-B135-128FDBA8BF22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62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B3E74-D2D7-0D41-9BB3-F9794373CDFC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11B3-8A7E-E543-8742-DE59669F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2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C9C6-AE0D-F84B-850F-0F6D645F9DD2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70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83262-B51A-C147-BE16-FB3951079706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58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68300"/>
            <a:ext cx="207645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8300"/>
            <a:ext cx="607695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76A4A-F6ED-1D4B-BD90-73DD345DF3FD}" type="slidenum">
              <a:rPr lang="en-US">
                <a:solidFill>
                  <a:srgbClr val="5B87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B87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E0103-8AF2-D748-84F4-AA000A61FB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5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F6E76-5FA3-9C4F-9EEB-FC2598046C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D7827-2C49-4B40-B099-AE731D6195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6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2F67B-7CD6-5B43-87CB-8AABD87178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7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1E11-E21B-6044-8289-9DC66151C2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4EB2F-FF20-4749-BE65-44ECB277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92A64-B6FD-D845-8051-05A256276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1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4836004-CC55-2046-85D1-2522A2FB1019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8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304800"/>
            <a:ext cx="8305800" cy="1295400"/>
            <a:chOff x="288" y="192"/>
            <a:chExt cx="5232" cy="816"/>
          </a:xfrm>
        </p:grpSpPr>
        <p:sp>
          <p:nvSpPr>
            <p:cNvPr id="300035" name="AutoShape 3"/>
            <p:cNvSpPr>
              <a:spLocks noChangeArrowheads="1"/>
            </p:cNvSpPr>
            <p:nvPr/>
          </p:nvSpPr>
          <p:spPr bwMode="auto">
            <a:xfrm>
              <a:off x="288" y="19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000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0036" name="AutoShape 4"/>
            <p:cNvSpPr>
              <a:spLocks noChangeArrowheads="1"/>
            </p:cNvSpPr>
            <p:nvPr/>
          </p:nvSpPr>
          <p:spPr bwMode="auto">
            <a:xfrm>
              <a:off x="316" y="21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0037" name="Freeform 5"/>
            <p:cNvSpPr>
              <a:spLocks/>
            </p:cNvSpPr>
            <p:nvPr userDrawn="1"/>
          </p:nvSpPr>
          <p:spPr bwMode="auto">
            <a:xfrm>
              <a:off x="456" y="245"/>
              <a:ext cx="4896" cy="124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44" y="0"/>
                </a:cxn>
                <a:cxn ang="0">
                  <a:pos x="4712" y="0"/>
                </a:cxn>
                <a:cxn ang="0">
                  <a:pos x="4952" y="144"/>
                </a:cxn>
                <a:cxn ang="0">
                  <a:pos x="0" y="139"/>
                </a:cxn>
              </a:cxnLst>
              <a:rect l="0" t="0" r="r" b="b"/>
              <a:pathLst>
                <a:path w="4952" h="166">
                  <a:moveTo>
                    <a:pt x="0" y="139"/>
                  </a:moveTo>
                  <a:cubicBezTo>
                    <a:pt x="28" y="55"/>
                    <a:pt x="152" y="2"/>
                    <a:pt x="244" y="0"/>
                  </a:cubicBezTo>
                  <a:lnTo>
                    <a:pt x="4712" y="0"/>
                  </a:lnTo>
                  <a:cubicBezTo>
                    <a:pt x="4800" y="8"/>
                    <a:pt x="4944" y="62"/>
                    <a:pt x="4952" y="144"/>
                  </a:cubicBezTo>
                  <a:cubicBezTo>
                    <a:pt x="4167" y="166"/>
                    <a:pt x="0" y="139"/>
                    <a:pt x="0" y="1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58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0038" name="Freeform 6"/>
            <p:cNvSpPr>
              <a:spLocks/>
            </p:cNvSpPr>
            <p:nvPr userDrawn="1"/>
          </p:nvSpPr>
          <p:spPr bwMode="auto">
            <a:xfrm>
              <a:off x="450" y="342"/>
              <a:ext cx="4902" cy="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6" y="98"/>
                </a:cxn>
                <a:cxn ang="0">
                  <a:pos x="4770" y="84"/>
                </a:cxn>
                <a:cxn ang="0">
                  <a:pos x="4902" y="6"/>
                </a:cxn>
                <a:cxn ang="0">
                  <a:pos x="6" y="0"/>
                </a:cxn>
              </a:cxnLst>
              <a:rect l="0" t="0" r="r" b="b"/>
              <a:pathLst>
                <a:path w="4902" h="98">
                  <a:moveTo>
                    <a:pt x="6" y="0"/>
                  </a:moveTo>
                  <a:cubicBezTo>
                    <a:pt x="0" y="72"/>
                    <a:pt x="45" y="97"/>
                    <a:pt x="136" y="98"/>
                  </a:cubicBezTo>
                  <a:lnTo>
                    <a:pt x="4770" y="84"/>
                  </a:lnTo>
                  <a:cubicBezTo>
                    <a:pt x="4857" y="80"/>
                    <a:pt x="4897" y="65"/>
                    <a:pt x="4902" y="6"/>
                  </a:cubicBezTo>
                  <a:lnTo>
                    <a:pt x="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0039" name="Freeform 7"/>
            <p:cNvSpPr>
              <a:spLocks/>
            </p:cNvSpPr>
            <p:nvPr userDrawn="1"/>
          </p:nvSpPr>
          <p:spPr bwMode="auto">
            <a:xfrm flipV="1">
              <a:off x="408" y="672"/>
              <a:ext cx="4989" cy="288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44" y="0"/>
                </a:cxn>
                <a:cxn ang="0">
                  <a:pos x="4712" y="0"/>
                </a:cxn>
                <a:cxn ang="0">
                  <a:pos x="4952" y="144"/>
                </a:cxn>
                <a:cxn ang="0">
                  <a:pos x="0" y="139"/>
                </a:cxn>
              </a:cxnLst>
              <a:rect l="0" t="0" r="r" b="b"/>
              <a:pathLst>
                <a:path w="4952" h="166">
                  <a:moveTo>
                    <a:pt x="0" y="139"/>
                  </a:moveTo>
                  <a:cubicBezTo>
                    <a:pt x="28" y="55"/>
                    <a:pt x="152" y="2"/>
                    <a:pt x="244" y="0"/>
                  </a:cubicBezTo>
                  <a:lnTo>
                    <a:pt x="4712" y="0"/>
                  </a:lnTo>
                  <a:cubicBezTo>
                    <a:pt x="4800" y="8"/>
                    <a:pt x="4944" y="62"/>
                    <a:pt x="4952" y="144"/>
                  </a:cubicBezTo>
                  <a:cubicBezTo>
                    <a:pt x="4167" y="166"/>
                    <a:pt x="0" y="139"/>
                    <a:pt x="0" y="1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83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004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004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24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004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24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5D5FE33-1ED3-9F4E-AA7B-C20C9244B531}" type="slidenum">
              <a:rPr lang="en-US">
                <a:solidFill>
                  <a:srgbClr val="5B87F2"/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5B87F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6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Font typeface="Arial" charset="0"/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111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111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111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111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0" y="0"/>
            <a:ext cx="4572000" cy="3429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0" y="1203325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err="1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rPr>
              <a:t>Wahr</a:t>
            </a:r>
            <a:endParaRPr lang="en-US" sz="4000" b="1" dirty="0">
              <a:solidFill>
                <a:srgbClr val="FFFFFF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4572000" y="0"/>
            <a:ext cx="4572000" cy="3429000"/>
          </a:xfrm>
          <a:prstGeom prst="rect">
            <a:avLst/>
          </a:prstGeom>
          <a:gradFill rotWithShape="0">
            <a:gsLst>
              <a:gs pos="0">
                <a:srgbClr val="B50069"/>
              </a:gs>
              <a:gs pos="100000">
                <a:srgbClr val="540031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B50069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4572000" y="3429000"/>
            <a:ext cx="4572000" cy="3429000"/>
          </a:xfrm>
          <a:prstGeom prst="rect">
            <a:avLst/>
          </a:prstGeom>
          <a:gradFill rotWithShape="0">
            <a:gsLst>
              <a:gs pos="0">
                <a:srgbClr val="500093"/>
              </a:gs>
              <a:gs pos="100000">
                <a:srgbClr val="250044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B50069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3429000"/>
            <a:ext cx="4572000" cy="3429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0" y="48768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err="1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rPr>
              <a:t>Klar</a:t>
            </a:r>
            <a:endParaRPr lang="en-US" sz="4000" b="1" dirty="0">
              <a:solidFill>
                <a:srgbClr val="FFFFFF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572000" y="1203325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err="1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rPr>
              <a:t>Interessant</a:t>
            </a:r>
            <a:endParaRPr lang="en-US" sz="4000" b="1" dirty="0">
              <a:solidFill>
                <a:srgbClr val="FFFFFF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572000" y="48768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rPr>
              <a:t>Relevant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2636838"/>
            <a:ext cx="6191250" cy="1555750"/>
          </a:xfrm>
          <a:solidFill>
            <a:schemeClr val="tx1"/>
          </a:solidFill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anchor="t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Vier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Ziele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: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Die </a:t>
            </a:r>
            <a:r>
              <a:rPr lang="en-US" sz="4800" b="1" dirty="0" err="1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Predigt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ist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…</a:t>
            </a:r>
            <a:endParaRPr lang="en-US" sz="4800" b="1" dirty="0">
              <a:solidFill>
                <a:schemeClr val="bg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8534400" y="762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25</a:t>
            </a:r>
            <a:endParaRPr lang="en-US" dirty="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36648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 animBg="1"/>
      <p:bldP spid="65539" grpId="0"/>
      <p:bldP spid="65551" grpId="0" animBg="1"/>
      <p:bldP spid="65552" grpId="0" animBg="1"/>
      <p:bldP spid="65553" grpId="0" animBg="1"/>
      <p:bldP spid="65541" grpId="0"/>
      <p:bldP spid="65543" grpId="0"/>
      <p:bldP spid="655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09600"/>
            <a:ext cx="1905000" cy="792163"/>
          </a:xfrm>
          <a:noFill/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latin typeface="Arial" charset="0"/>
              </a:rPr>
              <a:t>Black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16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61722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FFFFFF"/>
                </a:solidFill>
                <a:latin typeface="Arial" charset="0"/>
              </a:rPr>
              <a:t>Mehr</a:t>
            </a:r>
            <a:r>
              <a:rPr lang="en-US" sz="3200" b="1" dirty="0" smtClean="0">
                <a:solidFill>
                  <a:srgbClr val="FFFFFF"/>
                </a:solidFill>
                <a:latin typeface="Arial" charset="0"/>
              </a:rPr>
              <a:t> Links: 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</a:rPr>
              <a:t>biblestudydownloads.com</a:t>
            </a:r>
            <a:endParaRPr lang="en-US" sz="1100" b="1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29026" name="Picture 1" descr="BSD logo 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" t="9731" r="1733" b="3699"/>
          <a:stretch>
            <a:fillRect/>
          </a:stretch>
        </p:blipFill>
        <p:spPr bwMode="auto">
          <a:xfrm>
            <a:off x="668338" y="288925"/>
            <a:ext cx="786447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7" name="Rectangle 1026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700" b="1" dirty="0" err="1" smtClean="0">
                <a:solidFill>
                  <a:srgbClr val="FFFFFF"/>
                </a:solidFill>
                <a:cs typeface="Arial" charset="0"/>
              </a:rPr>
              <a:t>Kostenl</a:t>
            </a:r>
            <a:r>
              <a:rPr lang="de-DE" sz="2700" b="1" dirty="0" smtClean="0">
                <a:solidFill>
                  <a:srgbClr val="FFFFFF"/>
                </a:solidFill>
                <a:cs typeface="Arial" charset="0"/>
              </a:rPr>
              <a:t>öse Präsentationen kann man herunterladen</a:t>
            </a:r>
            <a:r>
              <a:rPr lang="en-US" sz="2700" b="1" dirty="0" smtClean="0">
                <a:solidFill>
                  <a:srgbClr val="FFFFFF"/>
                </a:solidFill>
                <a:cs typeface="Arial" charset="0"/>
              </a:rPr>
              <a:t>!</a:t>
            </a:r>
            <a:endParaRPr lang="en-US" sz="27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98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ndybar">
  <a:themeElements>
    <a:clrScheme name="Candybar 3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5B87F2"/>
      </a:accent1>
      <a:accent2>
        <a:srgbClr val="555555"/>
      </a:accent2>
      <a:accent3>
        <a:srgbClr val="FFFFFF"/>
      </a:accent3>
      <a:accent4>
        <a:srgbClr val="000000"/>
      </a:accent4>
      <a:accent5>
        <a:srgbClr val="B5C3F7"/>
      </a:accent5>
      <a:accent6>
        <a:srgbClr val="4C4C4C"/>
      </a:accent6>
      <a:hlink>
        <a:srgbClr val="5DA31E"/>
      </a:hlink>
      <a:folHlink>
        <a:srgbClr val="BAD41A"/>
      </a:folHlink>
    </a:clrScheme>
    <a:fontScheme name="Candyb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Candybar 1">
        <a:dk1>
          <a:srgbClr val="000000"/>
        </a:dk1>
        <a:lt1>
          <a:srgbClr val="FFFFFF"/>
        </a:lt1>
        <a:dk2>
          <a:srgbClr val="003366"/>
        </a:dk2>
        <a:lt2>
          <a:srgbClr val="AAAAAA"/>
        </a:lt2>
        <a:accent1>
          <a:srgbClr val="EEEEEE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F5F5F5"/>
        </a:accent5>
        <a:accent6>
          <a:srgbClr val="002D5C"/>
        </a:accent6>
        <a:hlink>
          <a:srgbClr val="5B87F2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2">
        <a:dk1>
          <a:srgbClr val="000000"/>
        </a:dk1>
        <a:lt1>
          <a:srgbClr val="FFFFFF"/>
        </a:lt1>
        <a:dk2>
          <a:srgbClr val="FFFFFF"/>
        </a:dk2>
        <a:lt2>
          <a:srgbClr val="888888"/>
        </a:lt2>
        <a:accent1>
          <a:srgbClr val="BAD41A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D9E6AB"/>
        </a:accent5>
        <a:accent6>
          <a:srgbClr val="744BBD"/>
        </a:accent6>
        <a:hlink>
          <a:srgbClr val="5DA31E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B87F2"/>
        </a:accent1>
        <a:accent2>
          <a:srgbClr val="555555"/>
        </a:accent2>
        <a:accent3>
          <a:srgbClr val="FFFFFF"/>
        </a:accent3>
        <a:accent4>
          <a:srgbClr val="000000"/>
        </a:accent4>
        <a:accent5>
          <a:srgbClr val="B5C3F7"/>
        </a:accent5>
        <a:accent6>
          <a:srgbClr val="4C4C4C"/>
        </a:accent6>
        <a:hlink>
          <a:srgbClr val="5DA31E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FFA8A8"/>
        </a:accent1>
        <a:accent2>
          <a:srgbClr val="FFCC18"/>
        </a:accent2>
        <a:accent3>
          <a:srgbClr val="FFFFFF"/>
        </a:accent3>
        <a:accent4>
          <a:srgbClr val="000000"/>
        </a:accent4>
        <a:accent5>
          <a:srgbClr val="FFD1D1"/>
        </a:accent5>
        <a:accent6>
          <a:srgbClr val="E7B915"/>
        </a:accent6>
        <a:hlink>
          <a:srgbClr val="6876E7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E6E658"/>
        </a:accent1>
        <a:accent2>
          <a:srgbClr val="8CBC1C"/>
        </a:accent2>
        <a:accent3>
          <a:srgbClr val="FFFFFF"/>
        </a:accent3>
        <a:accent4>
          <a:srgbClr val="000000"/>
        </a:accent4>
        <a:accent5>
          <a:srgbClr val="F0F0B4"/>
        </a:accent5>
        <a:accent6>
          <a:srgbClr val="7EAA18"/>
        </a:accent6>
        <a:hlink>
          <a:srgbClr val="6876E7"/>
        </a:hlink>
        <a:folHlink>
          <a:srgbClr val="5FBD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6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5918BB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B5ABDA"/>
        </a:accent5>
        <a:accent6>
          <a:srgbClr val="744BBD"/>
        </a:accent6>
        <a:hlink>
          <a:srgbClr val="DC54AD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7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FF7518"/>
        </a:accent1>
        <a:accent2>
          <a:srgbClr val="888888"/>
        </a:accent2>
        <a:accent3>
          <a:srgbClr val="FFFFFF"/>
        </a:accent3>
        <a:accent4>
          <a:srgbClr val="000000"/>
        </a:accent4>
        <a:accent5>
          <a:srgbClr val="FFBDAB"/>
        </a:accent5>
        <a:accent6>
          <a:srgbClr val="7B7B7B"/>
        </a:accent6>
        <a:hlink>
          <a:srgbClr val="8CBC1C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Macintosh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Candybar</vt:lpstr>
      <vt:lpstr>Vier Ziele: Die Predigt ist…</vt:lpstr>
      <vt:lpstr>Black</vt:lpstr>
      <vt:lpstr>Mehr Links: biblestudydownloads.com</vt:lpstr>
    </vt:vector>
  </TitlesOfParts>
  <Company>Singapore Bible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Vorbereitungsprozess einer Auslegungspredigt</dc:title>
  <dc:creator>Rick Griffith</dc:creator>
  <cp:lastModifiedBy>Rick Griffith</cp:lastModifiedBy>
  <cp:revision>4</cp:revision>
  <dcterms:created xsi:type="dcterms:W3CDTF">2015-10-29T05:30:55Z</dcterms:created>
  <dcterms:modified xsi:type="dcterms:W3CDTF">2015-10-29T06:42:38Z</dcterms:modified>
</cp:coreProperties>
</file>